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1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2F5AA-4D7D-400A-9A67-FA3C3F71A0F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6053-F3AE-489A-B322-FCEA9A0E9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203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2F5AA-4D7D-400A-9A67-FA3C3F71A0F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6053-F3AE-489A-B322-FCEA9A0E9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833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2F5AA-4D7D-400A-9A67-FA3C3F71A0F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6053-F3AE-489A-B322-FCEA9A0E9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65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2F5AA-4D7D-400A-9A67-FA3C3F71A0F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6053-F3AE-489A-B322-FCEA9A0E9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795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2F5AA-4D7D-400A-9A67-FA3C3F71A0F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6053-F3AE-489A-B322-FCEA9A0E9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34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2F5AA-4D7D-400A-9A67-FA3C3F71A0F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6053-F3AE-489A-B322-FCEA9A0E9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34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2F5AA-4D7D-400A-9A67-FA3C3F71A0F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6053-F3AE-489A-B322-FCEA9A0E9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500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2F5AA-4D7D-400A-9A67-FA3C3F71A0F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6053-F3AE-489A-B322-FCEA9A0E9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95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2F5AA-4D7D-400A-9A67-FA3C3F71A0F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6053-F3AE-489A-B322-FCEA9A0E9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2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2F5AA-4D7D-400A-9A67-FA3C3F71A0F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6053-F3AE-489A-B322-FCEA9A0E9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28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2F5AA-4D7D-400A-9A67-FA3C3F71A0F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6053-F3AE-489A-B322-FCEA9A0E9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7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2F5AA-4D7D-400A-9A67-FA3C3F71A0F4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86053-F3AE-489A-B322-FCEA9A0E9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88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629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076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542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103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788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237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02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690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048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730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310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800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68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683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337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931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Киняйкина</dc:creator>
  <cp:lastModifiedBy>Киняйкина</cp:lastModifiedBy>
  <cp:revision>2</cp:revision>
  <dcterms:created xsi:type="dcterms:W3CDTF">2020-04-03T09:29:01Z</dcterms:created>
  <dcterms:modified xsi:type="dcterms:W3CDTF">2020-04-03T09:34:54Z</dcterms:modified>
</cp:coreProperties>
</file>